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C94C-C006-4AE6-9339-5AD4333A1C9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A236-29AF-46FB-BDD4-9FD9C4231D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mycdn.me/image?id=839668372463&amp;t=3&amp;plc=WEB&amp;tkn=*gbcRVM0z828yQqvsGgJtx_bt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mage?id=839668372207&amp;t=3&amp;plc=WEB&amp;tkn=*O7qWBM_dR7SPIMgV4RsPERX6L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id=839668371951&amp;t=3&amp;plc=WEB&amp;tkn=*ijh1bAvvQgwb1fIdsiZal3ue6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mage?id=839668371695&amp;t=3&amp;plc=WEB&amp;tkn=*Olh0kVLu1qzWE3C4rjBfIXmgV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mycdn.me/image?id=839668371439&amp;t=3&amp;plc=WEB&amp;tkn=*YyfEWrFy8tZR7lrWdb0l4pS78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mycdn.me/image?id=854624048524&amp;t=3&amp;plc=WEB&amp;tkn=*X2_E6_OaGiEbkKJ1pVtdCg2HX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mycdn.me/image?id=854624046988&amp;t=3&amp;plc=WEB&amp;tkn=*KPUBHxH5fRRdtGsx0iyK_DYkH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1</cp:revision>
  <dcterms:created xsi:type="dcterms:W3CDTF">2017-05-26T03:52:16Z</dcterms:created>
  <dcterms:modified xsi:type="dcterms:W3CDTF">2017-05-26T03:55:58Z</dcterms:modified>
</cp:coreProperties>
</file>